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Royaume-Uni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(FR),Provence (FR),Val de Loire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 du Luberon (FR),Alsace (FR),Morvan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(FR),Montagne du Luberon (FR),Morvan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(FR),Saint Malo (FR),Biarritz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Lacanau (FR),Fréjus (FR),Arcachon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Fréjus (FR),Arcachon (FR),Argelès sur Mer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(FR),Morzine (FR),Méribel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 Clusaz (FR),Alpe d Huez (FR),Les Deux Alpes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(FR),Les Arcs (FR),Val Thorens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(PF),Réunion (RE),Guadeloupe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Barthélémy (BL),Nouvelle Caledonie (NC),Saint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Barthélémy (BL),Nouvelle Caledonie (NC),Saint Martin (ile d Amérique du nord) (MF)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(FR),Avignon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(FR),Nantes (FR),Paris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Royaume-Uni Morzin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Royaume-Uni Tign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Royaume-Uni Les Arc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Royaume-Uni Méribel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Royaume-Uni Les Get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Tahiti (P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Royaume-Uni Réunion (RE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Royaume-Uni Guadeloupe (GP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Royaume-Uni St Barthélémy (BL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3586"/>
          </a:xfrm>
          <a:prstGeom prst="rect">
            <a:avLst/>
          </a:prstGeom>
        </p:spPr>
      </p:pic>
      <p:pic>
        <p:nvPicPr>
          <p:cNvPr id="9" name="Picture 8" descr="Evolution hebdomadaire Royaume-Uni Saint Martin (ile d Amérique du nord) (M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3586"/>
          </a:xfrm>
          <a:prstGeom prst="rect">
            <a:avLst/>
          </a:prstGeom>
        </p:spPr>
      </p:pic>
      <p:pic>
        <p:nvPicPr>
          <p:cNvPr id="10" name="Picture 9" descr="Evolution hebdomadaire Royaume-Uni Martinique (LC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9775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00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Royaume-Uni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Royaume-Uni Bordeaux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Royaume-Uni Marseill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Royaume-Uni Toulous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Royaume-Uni Ly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9405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603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Royaume-Uni Proven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Royaume-Uni Val de Loir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Royaume-Uni Alsa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Royaume-Uni Languedoc Roussillon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Royaume-Uni Montagne du Luber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1335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032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Royaume-Uni Saint Malo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Royaume-Uni Biarritz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Royaume-Uni Le Touquet (BE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900862"/>
          </a:xfrm>
          <a:prstGeom prst="rect">
            <a:avLst/>
          </a:prstGeom>
        </p:spPr>
      </p:pic>
      <p:pic>
        <p:nvPicPr>
          <p:cNvPr id="9" name="Picture 8" descr="Evolution hebdomadaire Royaume-Uni Ars en Ré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1050"/>
          </a:xfrm>
          <a:prstGeom prst="rect">
            <a:avLst/>
          </a:prstGeom>
        </p:spPr>
      </p:pic>
      <p:pic>
        <p:nvPicPr>
          <p:cNvPr id="10" name="Picture 9" descr="Evolution hebdomadaire Royaume-Uni Cann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785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015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